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sXaE2-kDyWs?feature=oembed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knowyourmeme.com/photos/1809295-patrick-star" TargetMode="External"/><Relationship Id="rId3" Type="http://schemas.openxmlformats.org/officeDocument/2006/relationships/hyperlink" Target="https://geckwiki.com/index.php/Garden_of_Eden_Creation_Kit" TargetMode="External"/><Relationship Id="rId7" Type="http://schemas.openxmlformats.org/officeDocument/2006/relationships/hyperlink" Target="https://www.nexusmods.com/newvegas/mods/68714" TargetMode="External"/><Relationship Id="rId2" Type="http://schemas.openxmlformats.org/officeDocument/2006/relationships/hyperlink" Target="https://store.steampowered.com/app/22380/Fallout_New_Vega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exusmods.com/newvegas/mods/66537" TargetMode="External"/><Relationship Id="rId5" Type="http://schemas.openxmlformats.org/officeDocument/2006/relationships/hyperlink" Target="https://www.nexusmods.com/newvegas/mods/53635" TargetMode="External"/><Relationship Id="rId4" Type="http://schemas.openxmlformats.org/officeDocument/2006/relationships/hyperlink" Target="https://github.com/xNVSE/NVS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979BB-C6F6-40FF-8280-483A961DC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992" y="1806770"/>
            <a:ext cx="10386016" cy="2677648"/>
          </a:xfrm>
        </p:spPr>
        <p:txBody>
          <a:bodyPr/>
          <a:lstStyle/>
          <a:p>
            <a:r>
              <a:rPr lang="en-US" dirty="0"/>
              <a:t>Mario Nakazawa Companion and Quest Mod for Fallout: New Vegas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A2C3A3-37BB-4C25-8F66-D99BD0FFA8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Logan Owens</a:t>
            </a:r>
          </a:p>
        </p:txBody>
      </p:sp>
    </p:spTree>
    <p:extLst>
      <p:ext uri="{BB962C8B-B14F-4D97-AF65-F5344CB8AC3E}">
        <p14:creationId xmlns:p14="http://schemas.microsoft.com/office/powerpoint/2010/main" val="527628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5B961-AA42-4C70-A94A-D31E613D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7B2D9CC-ABFD-4765-9247-F58A2FC92C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6676"/>
            <a:ext cx="14592223" cy="8220074"/>
          </a:xfrm>
        </p:spPr>
      </p:pic>
    </p:spTree>
    <p:extLst>
      <p:ext uri="{BB962C8B-B14F-4D97-AF65-F5344CB8AC3E}">
        <p14:creationId xmlns:p14="http://schemas.microsoft.com/office/powerpoint/2010/main" val="2850536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49EE1-9936-46FF-ABD2-29DF0AB6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07D0F-D82D-4D2A-B439-0EDFF7479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Unit testing: creating a system and making sure it works as intended.</a:t>
            </a:r>
          </a:p>
          <a:p>
            <a:r>
              <a:rPr lang="en-US" dirty="0"/>
              <a:t>Ad Hoc testing: how are other people interacting with my project when they use it?</a:t>
            </a:r>
          </a:p>
        </p:txBody>
      </p:sp>
    </p:spTree>
    <p:extLst>
      <p:ext uri="{BB962C8B-B14F-4D97-AF65-F5344CB8AC3E}">
        <p14:creationId xmlns:p14="http://schemas.microsoft.com/office/powerpoint/2010/main" val="289753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F8CD8-F813-4391-85E4-48FED0D8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Results: Unit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0CF87-01F1-437D-A420-09B34B287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to the nature of the tool, I couldn’t make certain mistakes (scripts refusing to save if not correct).</a:t>
            </a:r>
          </a:p>
          <a:p>
            <a:r>
              <a:rPr lang="en-US" dirty="0"/>
              <a:t>Very easy to find certain bugs since you had to interact with them (dialogue showing up when it shouldn’t).</a:t>
            </a:r>
          </a:p>
        </p:txBody>
      </p:sp>
    </p:spTree>
    <p:extLst>
      <p:ext uri="{BB962C8B-B14F-4D97-AF65-F5344CB8AC3E}">
        <p14:creationId xmlns:p14="http://schemas.microsoft.com/office/powerpoint/2010/main" val="3714560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BAD3-46A2-4FE5-A7DD-50A7C41AA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Results: Ad Hoc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7F014-29FD-4B2F-BD3A-39EE6638F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testers tried to kill Mario, but he is essential (doesn’t die, only falls unconscious).</a:t>
            </a:r>
          </a:p>
          <a:p>
            <a:r>
              <a:rPr lang="en-US" dirty="0"/>
              <a:t>Both testers were killed by Mario (working as intended).</a:t>
            </a:r>
          </a:p>
          <a:p>
            <a:r>
              <a:rPr lang="en-US" dirty="0"/>
              <a:t>Quest was easy to navigate.</a:t>
            </a:r>
          </a:p>
          <a:p>
            <a:r>
              <a:rPr lang="en-US" dirty="0"/>
              <a:t>Lockpick skill for safe was too high (the skill check was lowered).</a:t>
            </a:r>
          </a:p>
          <a:p>
            <a:r>
              <a:rPr lang="en-US" dirty="0"/>
              <a:t>Both testers missed the optional objectives.</a:t>
            </a:r>
          </a:p>
        </p:txBody>
      </p:sp>
    </p:spTree>
    <p:extLst>
      <p:ext uri="{BB962C8B-B14F-4D97-AF65-F5344CB8AC3E}">
        <p14:creationId xmlns:p14="http://schemas.microsoft.com/office/powerpoint/2010/main" val="2370544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01A33-3ACC-461F-9D90-3E09F5C1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</a:p>
        </p:txBody>
      </p:sp>
      <p:pic>
        <p:nvPicPr>
          <p:cNvPr id="4" name="Online Media 3" title="CSC486 Final Presentation Demo">
            <a:hlinkClick r:id="" action="ppaction://media"/>
            <a:extLst>
              <a:ext uri="{FF2B5EF4-FFF2-40B4-BE49-F238E27FC236}">
                <a16:creationId xmlns:a16="http://schemas.microsoft.com/office/drawing/2014/main" id="{95818E29-D229-46B6-BEC9-08B9F3A28E35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72955" y="1764886"/>
            <a:ext cx="8446090" cy="477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180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DEA0A-70CA-43DA-82A6-37713165B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I Learned: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433CD-00C5-4199-BA0D-18D489285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advanced usage of the GECK.</a:t>
            </a:r>
          </a:p>
          <a:p>
            <a:r>
              <a:rPr lang="en-US" dirty="0"/>
              <a:t>Self-sufficiency while problem solving.</a:t>
            </a:r>
          </a:p>
          <a:p>
            <a:r>
              <a:rPr lang="en-US" dirty="0"/>
              <a:t>Time Management.</a:t>
            </a:r>
          </a:p>
          <a:p>
            <a:r>
              <a:rPr lang="en-US"/>
              <a:t>Self-motivation</a:t>
            </a:r>
            <a:r>
              <a:rPr lang="en-US" dirty="0"/>
              <a:t>.</a:t>
            </a:r>
          </a:p>
          <a:p>
            <a:r>
              <a:rPr lang="en-US" dirty="0"/>
              <a:t>Being comfortable learning at my own pace.</a:t>
            </a:r>
          </a:p>
          <a:p>
            <a:r>
              <a:rPr lang="en-US" dirty="0"/>
              <a:t>How to enjoy working with complex systems.</a:t>
            </a:r>
          </a:p>
          <a:p>
            <a:r>
              <a:rPr lang="en-US" dirty="0"/>
              <a:t>How to manage frustration when “roadblocking.”  </a:t>
            </a:r>
          </a:p>
        </p:txBody>
      </p:sp>
    </p:spTree>
    <p:extLst>
      <p:ext uri="{BB962C8B-B14F-4D97-AF65-F5344CB8AC3E}">
        <p14:creationId xmlns:p14="http://schemas.microsoft.com/office/powerpoint/2010/main" val="4103463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6A1DE-74D4-4522-9453-E2989CAD0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76EB5-D716-4BB3-AF77-44A59ACBC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https://store.steampowered.com/app/22380/Fallout_New_Vegas/</a:t>
            </a:r>
            <a:endParaRPr lang="en-US" dirty="0"/>
          </a:p>
          <a:p>
            <a:r>
              <a:rPr lang="en-US" dirty="0">
                <a:hlinkClick r:id="rId3"/>
              </a:rPr>
              <a:t>https://geckwiki.com/index.php/Garden_of_Eden_Creation_Kit</a:t>
            </a:r>
            <a:endParaRPr lang="en-US" dirty="0"/>
          </a:p>
          <a:p>
            <a:r>
              <a:rPr lang="sv-SE" dirty="0">
                <a:hlinkClick r:id="rId4"/>
              </a:rPr>
              <a:t>https://github.com/xNVSE/NVSE</a:t>
            </a:r>
            <a:endParaRPr lang="sv-SE" dirty="0"/>
          </a:p>
          <a:p>
            <a:r>
              <a:rPr lang="en-US" dirty="0">
                <a:hlinkClick r:id="rId5"/>
              </a:rPr>
              <a:t>https://www.nexusmods.com/newvegas/mods/53635</a:t>
            </a:r>
            <a:endParaRPr lang="en-US" dirty="0"/>
          </a:p>
          <a:p>
            <a:r>
              <a:rPr lang="en-US" dirty="0">
                <a:hlinkClick r:id="rId6"/>
              </a:rPr>
              <a:t>https://www.nexusmods.com/newvegas/mods/66537</a:t>
            </a:r>
            <a:endParaRPr lang="en-US" dirty="0"/>
          </a:p>
          <a:p>
            <a:r>
              <a:rPr lang="da-DK" dirty="0">
                <a:hlinkClick r:id="rId7"/>
              </a:rPr>
              <a:t>https://www.nexusmods.com/newvegas/mods/68714</a:t>
            </a:r>
            <a:endParaRPr lang="en-US" dirty="0"/>
          </a:p>
          <a:p>
            <a:r>
              <a:rPr lang="en-US" dirty="0">
                <a:hlinkClick r:id="rId8"/>
              </a:rPr>
              <a:t>https://knowyourmeme.com/photos/1809295-patrick-star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87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70CB-F748-464A-8FA4-CE8BF7F1F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3D3F3-3FBB-4C59-940D-27BD889FE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would Mario be like as a companion in a video game?</a:t>
            </a:r>
          </a:p>
          <a:p>
            <a:r>
              <a:rPr lang="en-US" dirty="0"/>
              <a:t>Explain Mario’s presence with a short and simple quest.</a:t>
            </a:r>
          </a:p>
          <a:p>
            <a:r>
              <a:rPr lang="en-US" dirty="0"/>
              <a:t>An easy-to-understand head start for new players.</a:t>
            </a:r>
          </a:p>
          <a:p>
            <a:r>
              <a:rPr lang="en-US" dirty="0"/>
              <a:t>Entertainment for new and returning players alike.</a:t>
            </a:r>
          </a:p>
        </p:txBody>
      </p:sp>
    </p:spTree>
    <p:extLst>
      <p:ext uri="{BB962C8B-B14F-4D97-AF65-F5344CB8AC3E}">
        <p14:creationId xmlns:p14="http://schemas.microsoft.com/office/powerpoint/2010/main" val="2683740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162BD-3A58-421D-89AB-1E8BBD35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Usage: Who Would Use This and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E3517-5DE6-4781-A5DE-F8A53986D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who: people looking for a semi-serious starter follower who can also assist a new player and level up with them. This is also for anyone who wants a brief but entertaining quest to play through.</a:t>
            </a:r>
          </a:p>
          <a:p>
            <a:r>
              <a:rPr lang="en-US" dirty="0"/>
              <a:t>The why: newer players often find themselves without much help in the early game while encountering several challenging battles. The companion is to help with the battles while the quest will help a new player level up so they can be better skilled to be in battle.</a:t>
            </a:r>
          </a:p>
        </p:txBody>
      </p:sp>
    </p:spTree>
    <p:extLst>
      <p:ext uri="{BB962C8B-B14F-4D97-AF65-F5344CB8AC3E}">
        <p14:creationId xmlns:p14="http://schemas.microsoft.com/office/powerpoint/2010/main" val="856032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3F0F1-44B5-4AD3-9CF9-1AFC69593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Used to Create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AE51D-B6E6-43D0-9B4E-638997B77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Fallout: New Vegas </a:t>
            </a:r>
          </a:p>
          <a:p>
            <a:r>
              <a:rPr lang="en-US" dirty="0"/>
              <a:t>Garden of Eden Creation Kit (GECK) </a:t>
            </a:r>
          </a:p>
          <a:p>
            <a:r>
              <a:rPr lang="sv-SE" dirty="0"/>
              <a:t>New Vegas Script Extender (xNVSE)</a:t>
            </a:r>
          </a:p>
          <a:p>
            <a:r>
              <a:rPr lang="en-US" dirty="0"/>
              <a:t>New Vegas Anti Crash (NVAC) </a:t>
            </a:r>
          </a:p>
          <a:p>
            <a:r>
              <a:rPr lang="en-US" dirty="0"/>
              <a:t>New Vegas Tick Fix (NVTF)</a:t>
            </a:r>
          </a:p>
          <a:p>
            <a:r>
              <a:rPr lang="da-DK" dirty="0"/>
              <a:t>Mod Limit Fix</a:t>
            </a:r>
          </a:p>
        </p:txBody>
      </p:sp>
    </p:spTree>
    <p:extLst>
      <p:ext uri="{BB962C8B-B14F-4D97-AF65-F5344CB8AC3E}">
        <p14:creationId xmlns:p14="http://schemas.microsoft.com/office/powerpoint/2010/main" val="3656952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BAD7-F519-4F18-857D-B55090156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E9E8-713B-426D-80BD-42DD38FD0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 with four different endings.</a:t>
            </a:r>
          </a:p>
          <a:p>
            <a:r>
              <a:rPr lang="en-US" dirty="0"/>
              <a:t>Companion w/several functions.</a:t>
            </a:r>
          </a:p>
          <a:p>
            <a:r>
              <a:rPr lang="en-US" dirty="0"/>
              <a:t>Skill checks in quest dialogue.</a:t>
            </a:r>
          </a:p>
          <a:p>
            <a:r>
              <a:rPr lang="en-US" dirty="0"/>
              <a:t>New locations.</a:t>
            </a:r>
          </a:p>
        </p:txBody>
      </p:sp>
    </p:spTree>
    <p:extLst>
      <p:ext uri="{BB962C8B-B14F-4D97-AF65-F5344CB8AC3E}">
        <p14:creationId xmlns:p14="http://schemas.microsoft.com/office/powerpoint/2010/main" val="1895912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A06ED-63EC-4A60-9B8B-B5F668100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Process: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8A729B67-0EC0-46AA-8803-75FBA583FD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7357" y="2015231"/>
            <a:ext cx="8037284" cy="4013447"/>
          </a:xfrm>
        </p:spPr>
      </p:pic>
    </p:spTree>
    <p:extLst>
      <p:ext uri="{BB962C8B-B14F-4D97-AF65-F5344CB8AC3E}">
        <p14:creationId xmlns:p14="http://schemas.microsoft.com/office/powerpoint/2010/main" val="169655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5A113-9112-4F85-BAE4-AF9B17DB4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BD743-13D0-4997-A55B-98D6BC5FF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Iterative, </a:t>
            </a:r>
            <a:r>
              <a:rPr lang="en-US" i="1" dirty="0"/>
              <a:t>very </a:t>
            </a:r>
            <a:r>
              <a:rPr lang="en-US" dirty="0"/>
              <a:t>iterative.</a:t>
            </a:r>
          </a:p>
          <a:p>
            <a:r>
              <a:rPr lang="en-US" dirty="0"/>
              <a:t>Create a piece of the project in the GECK, check it in game, apply fixes if necessary.</a:t>
            </a:r>
          </a:p>
        </p:txBody>
      </p:sp>
    </p:spTree>
    <p:extLst>
      <p:ext uri="{BB962C8B-B14F-4D97-AF65-F5344CB8AC3E}">
        <p14:creationId xmlns:p14="http://schemas.microsoft.com/office/powerpoint/2010/main" val="809200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D096D-A760-4A5F-ACF8-0895760BA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omputer screen shot&#10;&#10;Description automatically generated with low confidence">
            <a:extLst>
              <a:ext uri="{FF2B5EF4-FFF2-40B4-BE49-F238E27FC236}">
                <a16:creationId xmlns:a16="http://schemas.microsoft.com/office/drawing/2014/main" id="{69A94C1F-E12F-4978-BDDD-4512959F6F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38667" y="-233363"/>
            <a:ext cx="13021733" cy="8005763"/>
          </a:xfrm>
        </p:spPr>
      </p:pic>
    </p:spTree>
    <p:extLst>
      <p:ext uri="{BB962C8B-B14F-4D97-AF65-F5344CB8AC3E}">
        <p14:creationId xmlns:p14="http://schemas.microsoft.com/office/powerpoint/2010/main" val="35955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1829E-4116-43C4-A0A8-3A0338D9F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D02E6919-7160-4249-BC5B-5912D4A3C2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411985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104</TotalTime>
  <Words>540</Words>
  <Application>Microsoft Office PowerPoint</Application>
  <PresentationFormat>Widescreen</PresentationFormat>
  <Paragraphs>56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Ion Boardroom</vt:lpstr>
      <vt:lpstr>Mario Nakazawa Companion and Quest Mod for Fallout: New Vegas</vt:lpstr>
      <vt:lpstr>Overview:</vt:lpstr>
      <vt:lpstr>Usage: Who Would Use This and Why?</vt:lpstr>
      <vt:lpstr>What Was Used to Create This?</vt:lpstr>
      <vt:lpstr>Features:</vt:lpstr>
      <vt:lpstr>Design Process:</vt:lpstr>
      <vt:lpstr>Design Process cont.</vt:lpstr>
      <vt:lpstr>PowerPoint Presentation</vt:lpstr>
      <vt:lpstr>PowerPoint Presentation</vt:lpstr>
      <vt:lpstr>PowerPoint Presentation</vt:lpstr>
      <vt:lpstr>Testing:</vt:lpstr>
      <vt:lpstr>Testing Results: Unit Testing</vt:lpstr>
      <vt:lpstr>Testing Results: Ad Hoc</vt:lpstr>
      <vt:lpstr>Demo:</vt:lpstr>
      <vt:lpstr>What Have I Learned:</vt:lpstr>
      <vt:lpstr>Sources Used: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Mario Nakazawa Companion and Quest Mod for Fallout: New Vegas</dc:title>
  <dc:creator>Logan L. Owens</dc:creator>
  <cp:lastModifiedBy>Logan L. Owens</cp:lastModifiedBy>
  <cp:revision>14</cp:revision>
  <dcterms:created xsi:type="dcterms:W3CDTF">2021-05-14T00:38:58Z</dcterms:created>
  <dcterms:modified xsi:type="dcterms:W3CDTF">2021-05-17T17:58:52Z</dcterms:modified>
</cp:coreProperties>
</file>

<file path=docProps/thumbnail.jpeg>
</file>